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5914B7-C8F7-4A37-80BC-22F3A51A69AD}" v="2" dt="2021-03-15T03:48:59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Grummitt" userId="123a5c615d94643a" providerId="LiveId" clId="{505914B7-C8F7-4A37-80BC-22F3A51A69AD}"/>
    <pc:docChg chg="custSel modSld">
      <pc:chgData name="Stephanie Grummitt" userId="123a5c615d94643a" providerId="LiveId" clId="{505914B7-C8F7-4A37-80BC-22F3A51A69AD}" dt="2021-03-15T03:53:33.285" v="1999" actId="20577"/>
      <pc:docMkLst>
        <pc:docMk/>
      </pc:docMkLst>
      <pc:sldChg chg="addSp delSp modSp mod">
        <pc:chgData name="Stephanie Grummitt" userId="123a5c615d94643a" providerId="LiveId" clId="{505914B7-C8F7-4A37-80BC-22F3A51A69AD}" dt="2021-03-15T03:53:33.285" v="1999" actId="20577"/>
        <pc:sldMkLst>
          <pc:docMk/>
          <pc:sldMk cId="551057075" sldId="256"/>
        </pc:sldMkLst>
        <pc:spChg chg="mod">
          <ac:chgData name="Stephanie Grummitt" userId="123a5c615d94643a" providerId="LiveId" clId="{505914B7-C8F7-4A37-80BC-22F3A51A69AD}" dt="2021-03-15T03:43:58.802" v="756" actId="20577"/>
          <ac:spMkLst>
            <pc:docMk/>
            <pc:sldMk cId="551057075" sldId="256"/>
            <ac:spMk id="2" creationId="{0D71271F-CD01-41AE-AA03-55E8F40131CB}"/>
          </ac:spMkLst>
        </pc:spChg>
        <pc:spChg chg="mod">
          <ac:chgData name="Stephanie Grummitt" userId="123a5c615d94643a" providerId="LiveId" clId="{505914B7-C8F7-4A37-80BC-22F3A51A69AD}" dt="2021-03-15T03:53:33.285" v="1999" actId="20577"/>
          <ac:spMkLst>
            <pc:docMk/>
            <pc:sldMk cId="551057075" sldId="256"/>
            <ac:spMk id="11" creationId="{EABE5884-0257-4175-ACA4-1E75AB54D2F4}"/>
          </ac:spMkLst>
        </pc:spChg>
        <pc:spChg chg="mod">
          <ac:chgData name="Stephanie Grummitt" userId="123a5c615d94643a" providerId="LiveId" clId="{505914B7-C8F7-4A37-80BC-22F3A51A69AD}" dt="2021-03-15T03:52:17.573" v="1920" actId="20577"/>
          <ac:spMkLst>
            <pc:docMk/>
            <pc:sldMk cId="551057075" sldId="256"/>
            <ac:spMk id="12" creationId="{EC169D7B-6A4D-4AC8-9D32-9EC0E178ED91}"/>
          </ac:spMkLst>
        </pc:spChg>
        <pc:spChg chg="del topLvl">
          <ac:chgData name="Stephanie Grummitt" userId="123a5c615d94643a" providerId="LiveId" clId="{505914B7-C8F7-4A37-80BC-22F3A51A69AD}" dt="2021-03-15T03:47:05.295" v="1217" actId="478"/>
          <ac:spMkLst>
            <pc:docMk/>
            <pc:sldMk cId="551057075" sldId="256"/>
            <ac:spMk id="13" creationId="{D441162B-69AC-485D-B9F4-91234A9D45DF}"/>
          </ac:spMkLst>
        </pc:spChg>
        <pc:spChg chg="mod topLvl">
          <ac:chgData name="Stephanie Grummitt" userId="123a5c615d94643a" providerId="LiveId" clId="{505914B7-C8F7-4A37-80BC-22F3A51A69AD}" dt="2021-03-15T03:47:15.424" v="1220" actId="14100"/>
          <ac:spMkLst>
            <pc:docMk/>
            <pc:sldMk cId="551057075" sldId="256"/>
            <ac:spMk id="14" creationId="{34910BCB-6FDE-42E0-B33A-0FD4F9AC0A90}"/>
          </ac:spMkLst>
        </pc:spChg>
        <pc:spChg chg="mod">
          <ac:chgData name="Stephanie Grummitt" userId="123a5c615d94643a" providerId="LiveId" clId="{505914B7-C8F7-4A37-80BC-22F3A51A69AD}" dt="2021-03-15T03:42:31.931" v="456" actId="20577"/>
          <ac:spMkLst>
            <pc:docMk/>
            <pc:sldMk cId="551057075" sldId="256"/>
            <ac:spMk id="16" creationId="{EB1D9FCB-4A80-472B-8D5A-82BC7C385F68}"/>
          </ac:spMkLst>
        </pc:spChg>
        <pc:spChg chg="mod">
          <ac:chgData name="Stephanie Grummitt" userId="123a5c615d94643a" providerId="LiveId" clId="{505914B7-C8F7-4A37-80BC-22F3A51A69AD}" dt="2021-03-15T03:44:52.498" v="955" actId="6549"/>
          <ac:spMkLst>
            <pc:docMk/>
            <pc:sldMk cId="551057075" sldId="256"/>
            <ac:spMk id="17" creationId="{A5101D53-2317-4826-AE19-3FF95A12567D}"/>
          </ac:spMkLst>
        </pc:spChg>
        <pc:spChg chg="mod">
          <ac:chgData name="Stephanie Grummitt" userId="123a5c615d94643a" providerId="LiveId" clId="{505914B7-C8F7-4A37-80BC-22F3A51A69AD}" dt="2021-03-15T03:50:55.090" v="1729" actId="20577"/>
          <ac:spMkLst>
            <pc:docMk/>
            <pc:sldMk cId="551057075" sldId="256"/>
            <ac:spMk id="18" creationId="{8FD5732D-7D62-4B61-BC82-E44350D480B8}"/>
          </ac:spMkLst>
        </pc:spChg>
        <pc:spChg chg="mod">
          <ac:chgData name="Stephanie Grummitt" userId="123a5c615d94643a" providerId="LiveId" clId="{505914B7-C8F7-4A37-80BC-22F3A51A69AD}" dt="2021-03-15T03:43:44.177" v="682" actId="20577"/>
          <ac:spMkLst>
            <pc:docMk/>
            <pc:sldMk cId="551057075" sldId="256"/>
            <ac:spMk id="21" creationId="{DA98924B-1341-4976-9561-C229B27BA926}"/>
          </ac:spMkLst>
        </pc:spChg>
        <pc:spChg chg="add mod">
          <ac:chgData name="Stephanie Grummitt" userId="123a5c615d94643a" providerId="LiveId" clId="{505914B7-C8F7-4A37-80BC-22F3A51A69AD}" dt="2021-03-15T03:47:19.410" v="1229" actId="20577"/>
          <ac:spMkLst>
            <pc:docMk/>
            <pc:sldMk cId="551057075" sldId="256"/>
            <ac:spMk id="39" creationId="{5675EBFC-A3D0-48CD-8417-8000626D8C56}"/>
          </ac:spMkLst>
        </pc:spChg>
        <pc:spChg chg="mod">
          <ac:chgData name="Stephanie Grummitt" userId="123a5c615d94643a" providerId="LiveId" clId="{505914B7-C8F7-4A37-80BC-22F3A51A69AD}" dt="2021-03-15T03:44:48.311" v="954" actId="6549"/>
          <ac:spMkLst>
            <pc:docMk/>
            <pc:sldMk cId="551057075" sldId="256"/>
            <ac:spMk id="40" creationId="{154170F5-36F8-4D12-B46A-964A7DCC6457}"/>
          </ac:spMkLst>
        </pc:spChg>
        <pc:spChg chg="add mod">
          <ac:chgData name="Stephanie Grummitt" userId="123a5c615d94643a" providerId="LiveId" clId="{505914B7-C8F7-4A37-80BC-22F3A51A69AD}" dt="2021-03-15T03:49:42.530" v="1548" actId="20577"/>
          <ac:spMkLst>
            <pc:docMk/>
            <pc:sldMk cId="551057075" sldId="256"/>
            <ac:spMk id="41" creationId="{489070AF-75B7-4506-A971-B19491F935C7}"/>
          </ac:spMkLst>
        </pc:spChg>
        <pc:spChg chg="mod">
          <ac:chgData name="Stephanie Grummitt" userId="123a5c615d94643a" providerId="LiveId" clId="{505914B7-C8F7-4A37-80BC-22F3A51A69AD}" dt="2021-03-15T03:44:45.359" v="953" actId="20577"/>
          <ac:spMkLst>
            <pc:docMk/>
            <pc:sldMk cId="551057075" sldId="256"/>
            <ac:spMk id="48" creationId="{F859D092-1374-4D10-A086-820DC52AAA12}"/>
          </ac:spMkLst>
        </pc:spChg>
        <pc:spChg chg="mod">
          <ac:chgData name="Stephanie Grummitt" userId="123a5c615d94643a" providerId="LiveId" clId="{505914B7-C8F7-4A37-80BC-22F3A51A69AD}" dt="2021-03-15T03:44:27.680" v="869" actId="14100"/>
          <ac:spMkLst>
            <pc:docMk/>
            <pc:sldMk cId="551057075" sldId="256"/>
            <ac:spMk id="53" creationId="{610ABA7A-3A29-4BFD-BF18-A75EBDF64235}"/>
          </ac:spMkLst>
        </pc:spChg>
        <pc:spChg chg="mod">
          <ac:chgData name="Stephanie Grummitt" userId="123a5c615d94643a" providerId="LiveId" clId="{505914B7-C8F7-4A37-80BC-22F3A51A69AD}" dt="2021-03-15T03:43:13.518" v="576" actId="20577"/>
          <ac:spMkLst>
            <pc:docMk/>
            <pc:sldMk cId="551057075" sldId="256"/>
            <ac:spMk id="70" creationId="{D6D4FE43-EEEA-4B5B-9036-E903A6FEAD3E}"/>
          </ac:spMkLst>
        </pc:spChg>
        <pc:spChg chg="mod">
          <ac:chgData name="Stephanie Grummitt" userId="123a5c615d94643a" providerId="LiveId" clId="{505914B7-C8F7-4A37-80BC-22F3A51A69AD}" dt="2021-03-15T03:51:29.377" v="1819" actId="6549"/>
          <ac:spMkLst>
            <pc:docMk/>
            <pc:sldMk cId="551057075" sldId="256"/>
            <ac:spMk id="86" creationId="{D544D614-0944-4B98-AAEA-E33B1E910F59}"/>
          </ac:spMkLst>
        </pc:spChg>
        <pc:spChg chg="mod">
          <ac:chgData name="Stephanie Grummitt" userId="123a5c615d94643a" providerId="LiveId" clId="{505914B7-C8F7-4A37-80BC-22F3A51A69AD}" dt="2021-03-15T03:50:36.176" v="1684" actId="20577"/>
          <ac:spMkLst>
            <pc:docMk/>
            <pc:sldMk cId="551057075" sldId="256"/>
            <ac:spMk id="87" creationId="{D075C645-B643-4007-9C34-0FFEAE38D379}"/>
          </ac:spMkLst>
        </pc:spChg>
        <pc:spChg chg="mod">
          <ac:chgData name="Stephanie Grummitt" userId="123a5c615d94643a" providerId="LiveId" clId="{505914B7-C8F7-4A37-80BC-22F3A51A69AD}" dt="2021-03-15T03:49:20.473" v="1471" actId="14100"/>
          <ac:spMkLst>
            <pc:docMk/>
            <pc:sldMk cId="551057075" sldId="256"/>
            <ac:spMk id="90" creationId="{813084CD-E210-4C7F-A6F9-1DE7DF8760E4}"/>
          </ac:spMkLst>
        </pc:spChg>
        <pc:grpChg chg="del mod">
          <ac:chgData name="Stephanie Grummitt" userId="123a5c615d94643a" providerId="LiveId" clId="{505914B7-C8F7-4A37-80BC-22F3A51A69AD}" dt="2021-03-15T03:47:05.295" v="1217" actId="478"/>
          <ac:grpSpMkLst>
            <pc:docMk/>
            <pc:sldMk cId="551057075" sldId="256"/>
            <ac:grpSpMk id="95" creationId="{30B97554-2810-4919-8800-A3908F32531B}"/>
          </ac:grpSpMkLst>
        </pc:grpChg>
        <pc:picChg chg="mod">
          <ac:chgData name="Stephanie Grummitt" userId="123a5c615d94643a" providerId="LiveId" clId="{505914B7-C8F7-4A37-80BC-22F3A51A69AD}" dt="2021-03-15T03:42:47.952" v="486" actId="1035"/>
          <ac:picMkLst>
            <pc:docMk/>
            <pc:sldMk cId="551057075" sldId="256"/>
            <ac:picMk id="5" creationId="{C064F922-7697-49C5-90DC-6D633C4DC02B}"/>
          </ac:picMkLst>
        </pc:picChg>
        <pc:cxnChg chg="mod">
          <ac:chgData name="Stephanie Grummitt" userId="123a5c615d94643a" providerId="LiveId" clId="{505914B7-C8F7-4A37-80BC-22F3A51A69AD}" dt="2021-03-15T03:42:47.952" v="486" actId="1035"/>
          <ac:cxnSpMkLst>
            <pc:docMk/>
            <pc:sldMk cId="551057075" sldId="256"/>
            <ac:cxnSpMk id="4" creationId="{3C4B54B9-F159-4E09-A738-9D8DB9F3F047}"/>
          </ac:cxnSpMkLst>
        </pc:cxnChg>
        <pc:cxnChg chg="mod">
          <ac:chgData name="Stephanie Grummitt" userId="123a5c615d94643a" providerId="LiveId" clId="{505914B7-C8F7-4A37-80BC-22F3A51A69AD}" dt="2021-03-15T03:42:47.952" v="486" actId="1035"/>
          <ac:cxnSpMkLst>
            <pc:docMk/>
            <pc:sldMk cId="551057075" sldId="256"/>
            <ac:cxnSpMk id="20" creationId="{EFE044ED-9782-4B41-8D8A-D3A7463AC092}"/>
          </ac:cxnSpMkLst>
        </pc:cxnChg>
        <pc:cxnChg chg="mod">
          <ac:chgData name="Stephanie Grummitt" userId="123a5c615d94643a" providerId="LiveId" clId="{505914B7-C8F7-4A37-80BC-22F3A51A69AD}" dt="2021-03-15T03:43:32.696" v="617" actId="1038"/>
          <ac:cxnSpMkLst>
            <pc:docMk/>
            <pc:sldMk cId="551057075" sldId="256"/>
            <ac:cxnSpMk id="24" creationId="{8295977A-7443-4752-8F53-FC6F8389FFB9}"/>
          </ac:cxnSpMkLst>
        </pc:cxnChg>
        <pc:cxnChg chg="mod">
          <ac:chgData name="Stephanie Grummitt" userId="123a5c615d94643a" providerId="LiveId" clId="{505914B7-C8F7-4A37-80BC-22F3A51A69AD}" dt="2021-03-15T03:43:32.696" v="617" actId="1038"/>
          <ac:cxnSpMkLst>
            <pc:docMk/>
            <pc:sldMk cId="551057075" sldId="256"/>
            <ac:cxnSpMk id="26" creationId="{5B42DBD7-FD9C-4A7E-8EFB-228386502EC5}"/>
          </ac:cxnSpMkLst>
        </pc:cxnChg>
        <pc:cxnChg chg="mod">
          <ac:chgData name="Stephanie Grummitt" userId="123a5c615d94643a" providerId="LiveId" clId="{505914B7-C8F7-4A37-80BC-22F3A51A69AD}" dt="2021-03-15T03:43:32.696" v="617" actId="1038"/>
          <ac:cxnSpMkLst>
            <pc:docMk/>
            <pc:sldMk cId="551057075" sldId="256"/>
            <ac:cxnSpMk id="28" creationId="{3C7DF6AE-2E3F-49F9-BAD8-925F7C8E10D6}"/>
          </ac:cxnSpMkLst>
        </pc:cxnChg>
        <pc:cxnChg chg="mod">
          <ac:chgData name="Stephanie Grummitt" userId="123a5c615d94643a" providerId="LiveId" clId="{505914B7-C8F7-4A37-80BC-22F3A51A69AD}" dt="2021-03-15T03:42:47.952" v="486" actId="1035"/>
          <ac:cxnSpMkLst>
            <pc:docMk/>
            <pc:sldMk cId="551057075" sldId="256"/>
            <ac:cxnSpMk id="44" creationId="{E841A858-20BB-4F29-B076-2D5DD44DAD08}"/>
          </ac:cxnSpMkLst>
        </pc:cxnChg>
        <pc:cxnChg chg="mod">
          <ac:chgData name="Stephanie Grummitt" userId="123a5c615d94643a" providerId="LiveId" clId="{505914B7-C8F7-4A37-80BC-22F3A51A69AD}" dt="2021-03-15T03:42:47.952" v="486" actId="1035"/>
          <ac:cxnSpMkLst>
            <pc:docMk/>
            <pc:sldMk cId="551057075" sldId="256"/>
            <ac:cxnSpMk id="46" creationId="{1D15F1B0-3FB2-47C2-98CE-F8FD15D45701}"/>
          </ac:cxnSpMkLst>
        </pc:cxnChg>
        <pc:cxnChg chg="mod">
          <ac:chgData name="Stephanie Grummitt" userId="123a5c615d94643a" providerId="LiveId" clId="{505914B7-C8F7-4A37-80BC-22F3A51A69AD}" dt="2021-03-15T03:42:47.952" v="486" actId="1035"/>
          <ac:cxnSpMkLst>
            <pc:docMk/>
            <pc:sldMk cId="551057075" sldId="256"/>
            <ac:cxnSpMk id="50" creationId="{4395C7C6-12E6-406D-892A-C2799C4D16AB}"/>
          </ac:cxnSpMkLst>
        </pc:cxnChg>
        <pc:cxnChg chg="mod">
          <ac:chgData name="Stephanie Grummitt" userId="123a5c615d94643a" providerId="LiveId" clId="{505914B7-C8F7-4A37-80BC-22F3A51A69AD}" dt="2021-03-15T03:44:27.680" v="869" actId="14100"/>
          <ac:cxnSpMkLst>
            <pc:docMk/>
            <pc:sldMk cId="551057075" sldId="256"/>
            <ac:cxnSpMk id="55" creationId="{2FD9175E-0AC7-4465-8344-B6B982E35354}"/>
          </ac:cxnSpMkLst>
        </pc:cxnChg>
        <pc:cxnChg chg="mod">
          <ac:chgData name="Stephanie Grummitt" userId="123a5c615d94643a" providerId="LiveId" clId="{505914B7-C8F7-4A37-80BC-22F3A51A69AD}" dt="2021-03-15T03:44:27.680" v="869" actId="14100"/>
          <ac:cxnSpMkLst>
            <pc:docMk/>
            <pc:sldMk cId="551057075" sldId="256"/>
            <ac:cxnSpMk id="57" creationId="{0E6332F2-B777-476D-B8EE-2ED7733B554A}"/>
          </ac:cxnSpMkLst>
        </pc:cxnChg>
        <pc:cxnChg chg="mod">
          <ac:chgData name="Stephanie Grummitt" userId="123a5c615d94643a" providerId="LiveId" clId="{505914B7-C8F7-4A37-80BC-22F3A51A69AD}" dt="2021-03-15T03:42:47.952" v="486" actId="1035"/>
          <ac:cxnSpMkLst>
            <pc:docMk/>
            <pc:sldMk cId="551057075" sldId="256"/>
            <ac:cxnSpMk id="72" creationId="{032C7FDF-14A5-489C-A395-42DE8A2E9DCF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9506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6596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79774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49540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2517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30038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3660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38799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1507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55980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0787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57DD6-5922-4D08-A59B-FEE90BDC6E3A}" type="datetimeFigureOut">
              <a:rPr lang="en-NZ" smtClean="0"/>
              <a:t>15/03/2021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E1380-4EF3-46F6-81BB-E2BDAB08D00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4555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F8DA7478-DE35-4FE5-8DA0-0EF94305D2D0}"/>
              </a:ext>
            </a:extLst>
          </p:cNvPr>
          <p:cNvSpPr/>
          <p:nvPr/>
        </p:nvSpPr>
        <p:spPr>
          <a:xfrm>
            <a:off x="9460523" y="328246"/>
            <a:ext cx="3341077" cy="92729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A91D6CA-1B21-4935-B581-A9E0BF819C99}"/>
              </a:ext>
            </a:extLst>
          </p:cNvPr>
          <p:cNvSpPr/>
          <p:nvPr/>
        </p:nvSpPr>
        <p:spPr>
          <a:xfrm>
            <a:off x="0" y="328246"/>
            <a:ext cx="3352805" cy="92729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5" name="Graphic 4" descr="Confused person with solid fill">
            <a:extLst>
              <a:ext uri="{FF2B5EF4-FFF2-40B4-BE49-F238E27FC236}">
                <a16:creationId xmlns:a16="http://schemas.microsoft.com/office/drawing/2014/main" id="{C064F922-7697-49C5-90DC-6D633C4DC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8362" y="2640627"/>
            <a:ext cx="3264877" cy="326487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16627D-0322-4990-B75F-B71BB575B446}"/>
              </a:ext>
            </a:extLst>
          </p:cNvPr>
          <p:cNvCxnSpPr/>
          <p:nvPr/>
        </p:nvCxnSpPr>
        <p:spPr>
          <a:xfrm>
            <a:off x="3364523" y="0"/>
            <a:ext cx="0" cy="9601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88D9764-C195-471A-96E0-421E2D63717C}"/>
              </a:ext>
            </a:extLst>
          </p:cNvPr>
          <p:cNvCxnSpPr/>
          <p:nvPr/>
        </p:nvCxnSpPr>
        <p:spPr>
          <a:xfrm>
            <a:off x="9460523" y="0"/>
            <a:ext cx="0" cy="9601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5C0C125-F18A-4333-8920-3C4C95EA7D5B}"/>
              </a:ext>
            </a:extLst>
          </p:cNvPr>
          <p:cNvSpPr/>
          <p:nvPr/>
        </p:nvSpPr>
        <p:spPr>
          <a:xfrm>
            <a:off x="23455" y="427150"/>
            <a:ext cx="3305922" cy="3282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Z" sz="1400" b="1" dirty="0"/>
              <a:t>Medications, Diagnosis and History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BE5884-0257-4175-ACA4-1E75AB54D2F4}"/>
              </a:ext>
            </a:extLst>
          </p:cNvPr>
          <p:cNvSpPr/>
          <p:nvPr/>
        </p:nvSpPr>
        <p:spPr>
          <a:xfrm>
            <a:off x="0" y="0"/>
            <a:ext cx="12801592" cy="328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b="1" dirty="0"/>
              <a:t>Patient Notes: Your name and hospital/specialist reference number (NHI </a:t>
            </a:r>
            <a:r>
              <a:rPr lang="en-NZ" b="1"/>
              <a:t>number in NZ)</a:t>
            </a:r>
            <a:endParaRPr lang="en-NZ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169D7B-6A4D-4AC8-9D32-9EC0E178ED91}"/>
              </a:ext>
            </a:extLst>
          </p:cNvPr>
          <p:cNvSpPr/>
          <p:nvPr/>
        </p:nvSpPr>
        <p:spPr>
          <a:xfrm>
            <a:off x="23454" y="956521"/>
            <a:ext cx="3317611" cy="6936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NZ" sz="1000" b="1" dirty="0"/>
              <a:t>Current medications: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Write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Your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list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here</a:t>
            </a:r>
          </a:p>
          <a:p>
            <a:endParaRPr lang="en-NZ" sz="1000" dirty="0"/>
          </a:p>
          <a:p>
            <a:r>
              <a:rPr lang="en-NZ" sz="1000" b="1" dirty="0"/>
              <a:t>Diagnosis: </a:t>
            </a:r>
          </a:p>
          <a:p>
            <a:r>
              <a:rPr lang="en-NZ" sz="1000" i="1" dirty="0"/>
              <a:t>Current:</a:t>
            </a:r>
            <a:r>
              <a:rPr lang="en-NZ" sz="10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Write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Your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Current diagnosis or diagnoses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here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000" i="1" dirty="0"/>
          </a:p>
          <a:p>
            <a:r>
              <a:rPr lang="en-NZ" sz="1000" i="1" dirty="0"/>
              <a:t>Under review</a:t>
            </a:r>
            <a:r>
              <a:rPr lang="en-NZ" sz="1000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Write here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anything that is being considered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by your specialist, but you’re waiting for diagnostics or blood tests or whatever</a:t>
            </a:r>
          </a:p>
          <a:p>
            <a:endParaRPr lang="en-NZ" sz="1000" i="1" dirty="0"/>
          </a:p>
          <a:p>
            <a:endParaRPr lang="en-NZ" sz="1000" i="1" dirty="0"/>
          </a:p>
          <a:p>
            <a:r>
              <a:rPr lang="en-NZ" sz="1000" i="1" dirty="0"/>
              <a:t>History: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Write here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Any relevant history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Or write here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Anything that is important for you and the specialist to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Remember about you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000" dirty="0"/>
          </a:p>
          <a:p>
            <a:endParaRPr lang="en-NZ" sz="1000" dirty="0"/>
          </a:p>
          <a:p>
            <a:r>
              <a:rPr lang="en-NZ" sz="1000" b="1" dirty="0"/>
              <a:t>Medication History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If you have tried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Different medications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Then write them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910BCB-6FDE-42E0-B33A-0FD4F9AC0A90}"/>
              </a:ext>
            </a:extLst>
          </p:cNvPr>
          <p:cNvSpPr/>
          <p:nvPr/>
        </p:nvSpPr>
        <p:spPr>
          <a:xfrm>
            <a:off x="9519145" y="5575033"/>
            <a:ext cx="3235522" cy="39559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NZ" sz="1000" b="1" dirty="0"/>
              <a:t>You might put a title for the topic and then list your questions: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Diagnostic results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000" dirty="0"/>
          </a:p>
          <a:p>
            <a:r>
              <a:rPr lang="en-NZ" sz="1000" b="1" dirty="0"/>
              <a:t>You might have more than one topic you want to ask questions about: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And you might need a couple of questions to remind you what to ask</a:t>
            </a:r>
          </a:p>
          <a:p>
            <a:endParaRPr lang="en-NZ" sz="1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1D9FCB-4A80-472B-8D5A-82BC7C385F68}"/>
              </a:ext>
            </a:extLst>
          </p:cNvPr>
          <p:cNvSpPr/>
          <p:nvPr/>
        </p:nvSpPr>
        <p:spPr>
          <a:xfrm>
            <a:off x="35178" y="7985248"/>
            <a:ext cx="3294186" cy="15240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NZ" sz="1000" b="1" dirty="0"/>
              <a:t>Family history: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List any relevant family history here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000" dirty="0"/>
          </a:p>
          <a:p>
            <a:endParaRPr lang="en-NZ" sz="1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71271F-CD01-41AE-AA03-55E8F40131CB}"/>
              </a:ext>
            </a:extLst>
          </p:cNvPr>
          <p:cNvSpPr/>
          <p:nvPr/>
        </p:nvSpPr>
        <p:spPr>
          <a:xfrm>
            <a:off x="7702061" y="3598987"/>
            <a:ext cx="1735009" cy="10081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NZ" sz="1000" dirty="0"/>
              <a:t>You can also put the date of when it first started to bother you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101D53-2317-4826-AE19-3FF95A12567D}"/>
              </a:ext>
            </a:extLst>
          </p:cNvPr>
          <p:cNvSpPr/>
          <p:nvPr/>
        </p:nvSpPr>
        <p:spPr>
          <a:xfrm>
            <a:off x="3399671" y="4539763"/>
            <a:ext cx="1817079" cy="12367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0">
              <a:lnSpc>
                <a:spcPct val="107000"/>
              </a:lnSpc>
            </a:pPr>
            <a:endParaRPr lang="en-NZ" sz="1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D5732D-7D62-4B61-BC82-E44350D480B8}"/>
              </a:ext>
            </a:extLst>
          </p:cNvPr>
          <p:cNvSpPr/>
          <p:nvPr/>
        </p:nvSpPr>
        <p:spPr>
          <a:xfrm>
            <a:off x="7702061" y="1475646"/>
            <a:ext cx="1735006" cy="10389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NZ" sz="1000" dirty="0"/>
              <a:t>Draw a 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To the affected body part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You can move these lines around to suit you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4B54B9-F159-4E09-A738-9D8DB9F3F047}"/>
              </a:ext>
            </a:extLst>
          </p:cNvPr>
          <p:cNvCxnSpPr>
            <a:stCxn id="2" idx="1"/>
          </p:cNvCxnSpPr>
          <p:nvPr/>
        </p:nvCxnSpPr>
        <p:spPr>
          <a:xfrm flipH="1" flipV="1">
            <a:off x="7467600" y="3933095"/>
            <a:ext cx="234461" cy="169985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FE044ED-9782-4B41-8D8A-D3A7463AC092}"/>
              </a:ext>
            </a:extLst>
          </p:cNvPr>
          <p:cNvCxnSpPr>
            <a:cxnSpLocks/>
            <a:stCxn id="5" idx="0"/>
            <a:endCxn id="18" idx="1"/>
          </p:cNvCxnSpPr>
          <p:nvPr/>
        </p:nvCxnSpPr>
        <p:spPr>
          <a:xfrm flipV="1">
            <a:off x="6400801" y="1995125"/>
            <a:ext cx="1301260" cy="645502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DA98924B-1341-4976-9561-C229B27BA926}"/>
              </a:ext>
            </a:extLst>
          </p:cNvPr>
          <p:cNvSpPr/>
          <p:nvPr/>
        </p:nvSpPr>
        <p:spPr>
          <a:xfrm>
            <a:off x="7702057" y="2634765"/>
            <a:ext cx="1735009" cy="8162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NZ" sz="1000" dirty="0"/>
              <a:t>Sometimes there might be more than one part of the body affected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95977A-7443-4752-8F53-FC6F8389FFB9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6482863" y="3004777"/>
            <a:ext cx="1219194" cy="38098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B42DBD7-FD9C-4A7E-8EFB-228386502EC5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6482863" y="3042875"/>
            <a:ext cx="1219194" cy="208451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C7DF6AE-2E3F-49F9-BAD8-925F7C8E10D6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6418383" y="3042875"/>
            <a:ext cx="1283674" cy="1564298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154170F5-36F8-4D12-B46A-964A7DCC6457}"/>
              </a:ext>
            </a:extLst>
          </p:cNvPr>
          <p:cNvSpPr/>
          <p:nvPr/>
        </p:nvSpPr>
        <p:spPr>
          <a:xfrm>
            <a:off x="3387965" y="3362689"/>
            <a:ext cx="1817079" cy="55977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0">
              <a:lnSpc>
                <a:spcPct val="107000"/>
              </a:lnSpc>
            </a:pPr>
            <a:endParaRPr lang="en-NZ" sz="1000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841A858-20BB-4F29-B076-2D5DD44DAD08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4308211" y="4004897"/>
            <a:ext cx="975955" cy="534866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D15F1B0-3FB2-47C2-98CE-F8FD15D45701}"/>
              </a:ext>
            </a:extLst>
          </p:cNvPr>
          <p:cNvCxnSpPr>
            <a:cxnSpLocks/>
            <a:stCxn id="40" idx="3"/>
          </p:cNvCxnSpPr>
          <p:nvPr/>
        </p:nvCxnSpPr>
        <p:spPr>
          <a:xfrm>
            <a:off x="5205044" y="3642578"/>
            <a:ext cx="1128339" cy="217249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F859D092-1374-4D10-A086-820DC52AAA12}"/>
              </a:ext>
            </a:extLst>
          </p:cNvPr>
          <p:cNvSpPr/>
          <p:nvPr/>
        </p:nvSpPr>
        <p:spPr>
          <a:xfrm>
            <a:off x="3387965" y="2399928"/>
            <a:ext cx="1817079" cy="8598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0">
              <a:lnSpc>
                <a:spcPct val="107000"/>
              </a:lnSpc>
            </a:pPr>
            <a:r>
              <a:rPr lang="en-NZ" sz="1000" dirty="0"/>
              <a:t>You could write if there was a diagnostic done and you want to discuss the results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395C7C6-12E6-406D-892A-C2799C4D16AB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5205044" y="2829836"/>
            <a:ext cx="1189883" cy="532853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610ABA7A-3A29-4BFD-BF18-A75EBDF64235}"/>
              </a:ext>
            </a:extLst>
          </p:cNvPr>
          <p:cNvSpPr/>
          <p:nvPr/>
        </p:nvSpPr>
        <p:spPr>
          <a:xfrm>
            <a:off x="7702062" y="4794741"/>
            <a:ext cx="1723302" cy="11107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0">
              <a:lnSpc>
                <a:spcPct val="107000"/>
              </a:lnSpc>
            </a:pPr>
            <a:r>
              <a:rPr lang="en-NZ" sz="1000" dirty="0"/>
              <a:t>You could also put in these boxes if you’ve had an injury or been to ED and what was affected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D9175E-0AC7-4465-8344-B6B982E35354}"/>
              </a:ext>
            </a:extLst>
          </p:cNvPr>
          <p:cNvCxnSpPr>
            <a:cxnSpLocks/>
            <a:stCxn id="53" idx="1"/>
          </p:cNvCxnSpPr>
          <p:nvPr/>
        </p:nvCxnSpPr>
        <p:spPr>
          <a:xfrm flipH="1" flipV="1">
            <a:off x="6394928" y="4389565"/>
            <a:ext cx="1307134" cy="960558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E6332F2-B777-476D-B8EE-2ED7733B554A}"/>
              </a:ext>
            </a:extLst>
          </p:cNvPr>
          <p:cNvCxnSpPr>
            <a:cxnSpLocks/>
            <a:stCxn id="53" idx="1"/>
          </p:cNvCxnSpPr>
          <p:nvPr/>
        </p:nvCxnSpPr>
        <p:spPr>
          <a:xfrm flipH="1">
            <a:off x="6729036" y="5350123"/>
            <a:ext cx="973026" cy="254977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D6D4FE43-EEEA-4B5B-9036-E903A6FEAD3E}"/>
              </a:ext>
            </a:extLst>
          </p:cNvPr>
          <p:cNvSpPr/>
          <p:nvPr/>
        </p:nvSpPr>
        <p:spPr>
          <a:xfrm>
            <a:off x="3399671" y="926127"/>
            <a:ext cx="1805373" cy="13668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07000"/>
              </a:lnSpc>
            </a:pPr>
            <a:r>
              <a:rPr lang="en-NZ" sz="1000" dirty="0"/>
              <a:t>Write in these boxes</a:t>
            </a:r>
            <a:endParaRPr lang="en-NZ" sz="1000" b="1" dirty="0"/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NZ" sz="1000" dirty="0"/>
              <a:t>What might be sore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NZ" sz="1000" dirty="0"/>
              <a:t>Or bits of the body 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NZ" sz="1000" dirty="0"/>
              <a:t>That are bothering you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032C7FDF-14A5-489C-A395-42DE8A2E9DCF}"/>
              </a:ext>
            </a:extLst>
          </p:cNvPr>
          <p:cNvCxnSpPr>
            <a:stCxn id="70" idx="3"/>
          </p:cNvCxnSpPr>
          <p:nvPr/>
        </p:nvCxnSpPr>
        <p:spPr>
          <a:xfrm>
            <a:off x="5205044" y="1609547"/>
            <a:ext cx="914402" cy="1395229"/>
          </a:xfrm>
          <a:prstGeom prst="lin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3DC55ED6-5BDC-4C38-8127-9602B58FD753}"/>
              </a:ext>
            </a:extLst>
          </p:cNvPr>
          <p:cNvSpPr/>
          <p:nvPr/>
        </p:nvSpPr>
        <p:spPr>
          <a:xfrm>
            <a:off x="9519145" y="425667"/>
            <a:ext cx="3247243" cy="3282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Z" sz="1400" b="1" dirty="0"/>
              <a:t>Priorities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544D614-0944-4B98-AAEA-E33B1E910F59}"/>
              </a:ext>
            </a:extLst>
          </p:cNvPr>
          <p:cNvSpPr/>
          <p:nvPr/>
        </p:nvSpPr>
        <p:spPr>
          <a:xfrm>
            <a:off x="3458318" y="6616752"/>
            <a:ext cx="5943563" cy="28924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This is your box for your story and can help the specialist with his notes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075C645-B643-4007-9C34-0FFEAE38D379}"/>
              </a:ext>
            </a:extLst>
          </p:cNvPr>
          <p:cNvSpPr/>
          <p:nvPr/>
        </p:nvSpPr>
        <p:spPr>
          <a:xfrm>
            <a:off x="9507423" y="875141"/>
            <a:ext cx="3247243" cy="35144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NZ" sz="1000" b="1" dirty="0"/>
              <a:t>In this box you should list the number 1 thing that is bothering you the most and this should go at the top</a:t>
            </a:r>
          </a:p>
          <a:p>
            <a:endParaRPr lang="en-NZ" sz="1000" b="1" dirty="0"/>
          </a:p>
          <a:p>
            <a:endParaRPr lang="en-NZ" sz="1000" b="1" dirty="0"/>
          </a:p>
          <a:p>
            <a:r>
              <a:rPr lang="en-NZ" sz="1000" b="1" dirty="0"/>
              <a:t>Have no more than 3 priorities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But you might want to split them up in different ways:</a:t>
            </a:r>
          </a:p>
          <a:p>
            <a:endParaRPr lang="en-NZ" sz="1000" b="1" dirty="0"/>
          </a:p>
          <a:p>
            <a:r>
              <a:rPr lang="en-NZ" sz="1000" b="1" dirty="0"/>
              <a:t>For example you want to focus on Disease Management: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Is my disease well managed?</a:t>
            </a:r>
          </a:p>
          <a:p>
            <a:endParaRPr lang="en-NZ" sz="1000" b="1" dirty="0"/>
          </a:p>
          <a:p>
            <a:r>
              <a:rPr lang="en-NZ" sz="1000" b="1" dirty="0"/>
              <a:t>Or you might want to focus on managing physical symptoms: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Mobility management?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000" dirty="0"/>
              <a:t>Pain management?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00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13084CD-E210-4C7F-A6F9-1DE7DF8760E4}"/>
              </a:ext>
            </a:extLst>
          </p:cNvPr>
          <p:cNvSpPr/>
          <p:nvPr/>
        </p:nvSpPr>
        <p:spPr>
          <a:xfrm>
            <a:off x="3423145" y="435208"/>
            <a:ext cx="5978730" cy="3282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b="1" dirty="0"/>
              <a:t>New issues (arisen since 15/4/2020) or unresolved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675EBFC-A3D0-48CD-8417-8000626D8C56}"/>
              </a:ext>
            </a:extLst>
          </p:cNvPr>
          <p:cNvSpPr/>
          <p:nvPr/>
        </p:nvSpPr>
        <p:spPr>
          <a:xfrm>
            <a:off x="9507422" y="5149366"/>
            <a:ext cx="3247243" cy="3282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Z" sz="1400" b="1" dirty="0"/>
              <a:t>Questions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89070AF-75B7-4506-A971-B19491F935C7}"/>
              </a:ext>
            </a:extLst>
          </p:cNvPr>
          <p:cNvSpPr/>
          <p:nvPr/>
        </p:nvSpPr>
        <p:spPr>
          <a:xfrm>
            <a:off x="3458312" y="6271123"/>
            <a:ext cx="5943562" cy="32824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b="1" dirty="0"/>
              <a:t>Details about flares / ED visits / or what you think is important</a:t>
            </a:r>
          </a:p>
        </p:txBody>
      </p:sp>
    </p:spTree>
    <p:extLst>
      <p:ext uri="{BB962C8B-B14F-4D97-AF65-F5344CB8AC3E}">
        <p14:creationId xmlns:p14="http://schemas.microsoft.com/office/powerpoint/2010/main" val="551057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</TotalTime>
  <Words>361</Words>
  <Application>Microsoft Office PowerPoint</Application>
  <PresentationFormat>A3 Paper (297x420 mm)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Grummitt</dc:creator>
  <cp:lastModifiedBy>Stephanie Grummitt</cp:lastModifiedBy>
  <cp:revision>15</cp:revision>
  <cp:lastPrinted>2021-03-15T03:52:27Z</cp:lastPrinted>
  <dcterms:created xsi:type="dcterms:W3CDTF">2021-03-07T05:08:01Z</dcterms:created>
  <dcterms:modified xsi:type="dcterms:W3CDTF">2021-03-15T03:53:34Z</dcterms:modified>
</cp:coreProperties>
</file>